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Klok" userId="d46a6439-de81-4d7e-adc0-3da532677844" providerId="ADAL" clId="{8D862804-E896-4D04-95B3-042788B0888F}"/>
    <pc:docChg chg="modSld">
      <pc:chgData name="Andrea Klok" userId="d46a6439-de81-4d7e-adc0-3da532677844" providerId="ADAL" clId="{8D862804-E896-4D04-95B3-042788B0888F}" dt="2026-08-24T16:34:43.766" v="5" actId="1076"/>
      <pc:docMkLst>
        <pc:docMk/>
      </pc:docMkLst>
      <pc:sldChg chg="modSp mod">
        <pc:chgData name="Andrea Klok" userId="d46a6439-de81-4d7e-adc0-3da532677844" providerId="ADAL" clId="{8D862804-E896-4D04-95B3-042788B0888F}" dt="2026-08-24T16:34:43.766" v="5" actId="1076"/>
        <pc:sldMkLst>
          <pc:docMk/>
          <pc:sldMk cId="3041226595" sldId="256"/>
        </pc:sldMkLst>
        <pc:spChg chg="mod">
          <ac:chgData name="Andrea Klok" userId="d46a6439-de81-4d7e-adc0-3da532677844" providerId="ADAL" clId="{8D862804-E896-4D04-95B3-042788B0888F}" dt="2026-08-24T16:34:43.766" v="5" actId="1076"/>
          <ac:spMkLst>
            <pc:docMk/>
            <pc:sldMk cId="3041226595" sldId="256"/>
            <ac:spMk id="14" creationId="{7B4AA987-3A82-486D-4284-222E7152C77E}"/>
          </ac:spMkLst>
        </pc:spChg>
        <pc:picChg chg="mod">
          <ac:chgData name="Andrea Klok" userId="d46a6439-de81-4d7e-adc0-3da532677844" providerId="ADAL" clId="{8D862804-E896-4D04-95B3-042788B0888F}" dt="2026-08-24T16:34:31.309" v="4" actId="1076"/>
          <ac:picMkLst>
            <pc:docMk/>
            <pc:sldMk cId="3041226595" sldId="256"/>
            <ac:picMk id="7" creationId="{3C0C5AC2-B1DC-B1E9-9798-BE7F1B63802F}"/>
          </ac:picMkLst>
        </pc:picChg>
        <pc:picChg chg="mod">
          <ac:chgData name="Andrea Klok" userId="d46a6439-de81-4d7e-adc0-3da532677844" providerId="ADAL" clId="{8D862804-E896-4D04-95B3-042788B0888F}" dt="2026-08-24T16:34:29.146" v="3" actId="1076"/>
          <ac:picMkLst>
            <pc:docMk/>
            <pc:sldMk cId="3041226595" sldId="256"/>
            <ac:picMk id="11" creationId="{90CCC580-C669-7A6E-5AF4-A789500C44B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3191D-5FC4-3408-732A-F0309E225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1666FF-B842-DCEB-7D80-EF996D97A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015D6-2EEE-8956-B1F6-2884A2789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5CC7B-0B5C-9C27-3DB4-FDA4004DA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23A59-6EC6-0170-BC50-ED478AC0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589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8E5A3-B1DF-BB03-CCF0-834DB80AE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94AF9-4AD4-7CF0-E67D-2A71E7C1E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EEBDF-F482-7C61-AF37-6C127B5BC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C2E8E-6100-0A8D-23CC-5F2741183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CB305-D9AD-7167-6DAA-7FE67E36D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244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96F0-B765-3AF7-6297-DBE2702F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F5A8D-3DE0-3F95-5A04-E7952F215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7FBEC-2ED5-E3A0-0A1B-C434CC7C6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37D8B-BC90-0253-DD40-6A1E894C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F1273-9C2B-D8D3-A8FE-6CA4EC30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161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AA923-A63B-0700-B8B8-A3E5718CD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0F20-062D-E4E4-64B6-501CD4AA2E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A1A532-8F87-0A9C-F1F8-B6F391A25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2A8DB-762A-7CC7-F045-480B2993F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3C6AF-9F3A-997E-C19F-89D3F7FF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CF546-97E2-74C4-D9D4-ADE31BDDB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001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4BC81-3754-A5AC-C818-D8D78C52B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2C494-597C-3775-E1D3-D5D091E87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0DC16-FBF9-2804-A4B8-D91FF194F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7DDDA2-F52A-FF74-7CE6-3810392E3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AF760-00CC-2CEA-ED4C-13BD77DBC6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8530E9-D093-1430-2805-659846AA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EB9D54-181C-A1A2-5519-4572DCE4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AEF8E0-AB48-8870-C75D-3DD99E7F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249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1E93D-B8BB-AA15-7CB1-C3562B52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13A654-B64B-727C-B7B3-263C4F60E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CC46D1-90CE-DF3F-5842-06EE80E85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CFB6F8-21EE-1E64-3907-C0104F8E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8586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6CFFDA-F067-D473-EAA4-1881AA2FB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36F0C6-CB8A-BE0F-2944-A6FBFEB52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16454E-2C3B-50EB-E03A-9EF7AFC7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193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5D90C-6AF2-738F-99D7-92646F7A0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E8CD2-7395-0ADB-53DE-4A7954938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83B40-5D4A-EB06-BFC6-FD251C77E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76446-600E-B093-B42F-1A9E72241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85928-B1A7-8C6A-EEA3-8BB680A0A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243A2-0914-047A-1E7F-6542D227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155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4AD17-4260-5011-F3B8-DF4C16CD1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E90376-C26E-96FF-5011-9F938D39EF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323F5-7722-9C1F-0C2F-E4A1A0AED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F2B26-629F-8093-A57A-7994B05E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36F31C-2014-31C5-CE15-771495940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9E545-A22B-0871-2934-71F67A5F5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538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E2BE4-25FD-3FB9-8169-AE08792CE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046CB1-1068-8087-5399-B628B15CA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CBA4C-CE3A-E963-007D-76AB6C79F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AD2A3-A275-4EDC-16E3-41E2C5CB0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C6273-E9A2-9BAD-41E5-E55BF4EBE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212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933EA6-45E6-90A3-729A-D61EF3F8B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4BF664-A57D-9900-7D8A-A3E9D53B1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AD888-9B2C-28F1-AD2A-1968D649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54CB9-F115-39D7-A64C-913F1F10A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5827B-C06C-DCAC-006B-CCB652138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6694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0C94F3-84BC-684B-3997-E719CE6F6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FB186-7B09-F8FB-8B13-DF150BB70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DD30A-0698-C4F1-31C2-6F2B8DD54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F2334-367B-4387-9008-6A18DE4F2F94}" type="datetimeFigureOut">
              <a:rPr lang="en-CA" smtClean="0"/>
              <a:t>24/8/26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601E7-10C4-6F73-FB92-261F2CC81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0E71E-4E8B-2E23-0FF2-83B522A9C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726EE2-9CF8-44D6-B9B9-FC211DDFFF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1518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0C5AC2-B1DC-B1E9-9798-BE7F1B638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337" y="1187508"/>
            <a:ext cx="9323960" cy="55710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CCC580-C669-7A6E-5AF4-A789500C4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028" y="412665"/>
            <a:ext cx="8690801" cy="8667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4AA987-3A82-486D-4284-222E7152C77E}"/>
              </a:ext>
            </a:extLst>
          </p:cNvPr>
          <p:cNvSpPr txBox="1"/>
          <p:nvPr/>
        </p:nvSpPr>
        <p:spPr>
          <a:xfrm>
            <a:off x="1303337" y="43333"/>
            <a:ext cx="691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SAF 1.0 EMERGENCY/FIRST AID KIT FOR A MEDICAL EMERGENCY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41226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DE6B335090D48B0592E0DA8BEE191" ma:contentTypeVersion="13" ma:contentTypeDescription="Create a new document." ma:contentTypeScope="" ma:versionID="cffd0c68ea7725b7d87a52d88d4d355d">
  <xsd:schema xmlns:xsd="http://www.w3.org/2001/XMLSchema" xmlns:xs="http://www.w3.org/2001/XMLSchema" xmlns:p="http://schemas.microsoft.com/office/2006/metadata/properties" xmlns:ns2="e308f06c-258c-46f2-bc9c-5b7c877b8a53" xmlns:ns3="7c2bf623-7a35-4e49-ad53-2774edd4310e" targetNamespace="http://schemas.microsoft.com/office/2006/metadata/properties" ma:root="true" ma:fieldsID="810780552dec2ffc924a52d9c33df1ca" ns2:_="" ns3:_="">
    <xsd:import namespace="e308f06c-258c-46f2-bc9c-5b7c877b8a53"/>
    <xsd:import namespace="7c2bf623-7a35-4e49-ad53-2774edd431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08f06c-258c-46f2-bc9c-5b7c877b8a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7022159-f80d-4b0a-8416-b22d1a1fe3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bf623-7a35-4e49-ad53-2774edd4310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81470dd-20cc-4749-837c-7ecbeccd756d}" ma:internalName="TaxCatchAll" ma:showField="CatchAllData" ma:web="7c2bf623-7a35-4e49-ad53-2774edd431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308f06c-258c-46f2-bc9c-5b7c877b8a53">
      <Terms xmlns="http://schemas.microsoft.com/office/infopath/2007/PartnerControls"/>
    </lcf76f155ced4ddcb4097134ff3c332f>
    <TaxCatchAll xmlns="7c2bf623-7a35-4e49-ad53-2774edd4310e" xsi:nil="true"/>
  </documentManagement>
</p:properties>
</file>

<file path=customXml/itemProps1.xml><?xml version="1.0" encoding="utf-8"?>
<ds:datastoreItem xmlns:ds="http://schemas.openxmlformats.org/officeDocument/2006/customXml" ds:itemID="{2AB591A3-FD25-43B8-8B10-7C2A11EDC5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08f06c-258c-46f2-bc9c-5b7c877b8a53"/>
    <ds:schemaRef ds:uri="7c2bf623-7a35-4e49-ad53-2774edd431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A8E172-0AB5-47BA-9D1A-21E880DBFA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01F562-F8DC-43B0-AA7E-D8ADCCE7FE05}">
  <ds:schemaRefs>
    <ds:schemaRef ds:uri="http://schemas.microsoft.com/office/2006/metadata/properties"/>
    <ds:schemaRef ds:uri="http://schemas.microsoft.com/office/infopath/2007/PartnerControls"/>
    <ds:schemaRef ds:uri="31d75c18-4ef1-449a-bef1-a2253a05360b"/>
    <ds:schemaRef ds:uri="fdd42322-ca80-4524-af53-b81d70fa5128"/>
    <ds:schemaRef ds:uri="e308f06c-258c-46f2-bc9c-5b7c877b8a53"/>
    <ds:schemaRef ds:uri="7c2bf623-7a35-4e49-ad53-2774edd4310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Shay Edwards</dc:creator>
  <cp:lastModifiedBy>Andrea Klok</cp:lastModifiedBy>
  <cp:revision>6</cp:revision>
  <cp:lastPrinted>2026-05-05T20:54:53Z</cp:lastPrinted>
  <dcterms:created xsi:type="dcterms:W3CDTF">2026-05-05T20:49:56Z</dcterms:created>
  <dcterms:modified xsi:type="dcterms:W3CDTF">2026-08-24T16:34:48Z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0x0101004F9DE6B335090D48B0592E0DA8BEE191</vt:lpwstr>
  </property>
  <property fmtid="{D5CDD505-2E9C-101B-9397-08002B2CF9AE}" pid="3" name="MediaServiceImageTags">
    <vt:lpwstr/>
  </property>
</Properties>
</file>